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8" d="100"/>
          <a:sy n="88" d="100"/>
        </p:scale>
        <p:origin x="-96" y="-44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9" name="Podtytuł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smtClean="0"/>
              <a:t>Kliknij, aby edytować styl wzorca podtytułu</a:t>
            </a:r>
            <a:endParaRPr kumimoji="0" lang="en-US"/>
          </a:p>
        </p:txBody>
      </p:sp>
      <p:sp>
        <p:nvSpPr>
          <p:cNvPr id="28" name="Tytuł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pl-PL" smtClean="0"/>
              <a:t>Kliknij, aby edytować styl</a:t>
            </a:r>
            <a:endParaRPr kumimoji="0" lang="en-US"/>
          </a:p>
        </p:txBody>
      </p:sp>
      <p:cxnSp>
        <p:nvCxnSpPr>
          <p:cNvPr id="8" name="Łącznik prosty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Łącznik prosty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Elipsa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Symbol zastępczy daty 14"/>
          <p:cNvSpPr>
            <a:spLocks noGrp="1"/>
          </p:cNvSpPr>
          <p:nvPr>
            <p:ph type="dt" sz="half" idx="10"/>
          </p:nvPr>
        </p:nvSpPr>
        <p:spPr/>
        <p:txBody>
          <a:bodyPr/>
          <a:lstStyle/>
          <a:p>
            <a:fld id="{99692064-007E-46C2-B6E0-F67835BE0657}" type="datetimeFigureOut">
              <a:rPr lang="pl-PL" smtClean="0"/>
              <a:t>2014-10-20</a:t>
            </a:fld>
            <a:endParaRPr lang="pl-PL"/>
          </a:p>
        </p:txBody>
      </p:sp>
      <p:sp>
        <p:nvSpPr>
          <p:cNvPr id="16" name="Symbol zastępczy numeru slajdu 15"/>
          <p:cNvSpPr>
            <a:spLocks noGrp="1"/>
          </p:cNvSpPr>
          <p:nvPr>
            <p:ph type="sldNum" sz="quarter" idx="11"/>
          </p:nvPr>
        </p:nvSpPr>
        <p:spPr/>
        <p:txBody>
          <a:bodyPr/>
          <a:lstStyle/>
          <a:p>
            <a:fld id="{9C00F4D2-6481-4DA3-B3ED-E0AA44ACAC96}" type="slidenum">
              <a:rPr lang="pl-PL" smtClean="0"/>
              <a:t>‹#›</a:t>
            </a:fld>
            <a:endParaRPr lang="pl-PL"/>
          </a:p>
        </p:txBody>
      </p:sp>
      <p:sp>
        <p:nvSpPr>
          <p:cNvPr id="17" name="Symbol zastępczy stopki 16"/>
          <p:cNvSpPr>
            <a:spLocks noGrp="1"/>
          </p:cNvSpPr>
          <p:nvPr>
            <p:ph type="ftr" sz="quarter" idx="12"/>
          </p:nvPr>
        </p:nvSpPr>
        <p:spPr/>
        <p:txBody>
          <a:bodyPr/>
          <a:lstStyle/>
          <a:p>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99692064-007E-46C2-B6E0-F67835BE0657}" type="datetimeFigureOut">
              <a:rPr lang="pl-PL" smtClean="0"/>
              <a:t>2014-10-20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9C00F4D2-6481-4DA3-B3ED-E0AA44ACAC96}"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99692064-007E-46C2-B6E0-F67835BE0657}" type="datetimeFigureOut">
              <a:rPr lang="pl-PL" smtClean="0"/>
              <a:t>2014-10-20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9C00F4D2-6481-4DA3-B3ED-E0AA44ACAC96}" type="slidenum">
              <a:rPr lang="pl-PL" smtClean="0"/>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9" name="Symbol zastępczy zawartości 8"/>
          <p:cNvSpPr>
            <a:spLocks noGrp="1"/>
          </p:cNvSpPr>
          <p:nvPr>
            <p:ph idx="1"/>
          </p:nvPr>
        </p:nvSpPr>
        <p:spPr>
          <a:xfrm>
            <a:off x="457200" y="1524000"/>
            <a:ext cx="8229600" cy="45720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4" name="Symbol zastępczy daty 13"/>
          <p:cNvSpPr>
            <a:spLocks noGrp="1"/>
          </p:cNvSpPr>
          <p:nvPr>
            <p:ph type="dt" sz="half" idx="14"/>
          </p:nvPr>
        </p:nvSpPr>
        <p:spPr/>
        <p:txBody>
          <a:bodyPr/>
          <a:lstStyle/>
          <a:p>
            <a:fld id="{99692064-007E-46C2-B6E0-F67835BE0657}" type="datetimeFigureOut">
              <a:rPr lang="pl-PL" smtClean="0"/>
              <a:t>2014-10-20</a:t>
            </a:fld>
            <a:endParaRPr lang="pl-PL"/>
          </a:p>
        </p:txBody>
      </p:sp>
      <p:sp>
        <p:nvSpPr>
          <p:cNvPr id="15" name="Symbol zastępczy numeru slajdu 14"/>
          <p:cNvSpPr>
            <a:spLocks noGrp="1"/>
          </p:cNvSpPr>
          <p:nvPr>
            <p:ph type="sldNum" sz="quarter" idx="15"/>
          </p:nvPr>
        </p:nvSpPr>
        <p:spPr/>
        <p:txBody>
          <a:bodyPr/>
          <a:lstStyle>
            <a:lvl1pPr algn="ctr">
              <a:defRPr/>
            </a:lvl1pPr>
          </a:lstStyle>
          <a:p>
            <a:fld id="{9C00F4D2-6481-4DA3-B3ED-E0AA44ACAC96}" type="slidenum">
              <a:rPr lang="pl-PL" smtClean="0"/>
              <a:t>‹#›</a:t>
            </a:fld>
            <a:endParaRPr lang="pl-PL"/>
          </a:p>
        </p:txBody>
      </p:sp>
      <p:sp>
        <p:nvSpPr>
          <p:cNvPr id="16" name="Symbol zastępczy stopki 15"/>
          <p:cNvSpPr>
            <a:spLocks noGrp="1"/>
          </p:cNvSpPr>
          <p:nvPr>
            <p:ph type="ftr" sz="quarter" idx="16"/>
          </p:nvPr>
        </p:nvSpPr>
        <p:spPr/>
        <p:txBody>
          <a:bodyPr/>
          <a:lstStyle/>
          <a:p>
            <a:endParaRPr lang="pl-PL"/>
          </a:p>
        </p:txBody>
      </p:sp>
      <p:sp>
        <p:nvSpPr>
          <p:cNvPr id="17" name="Tytuł 16"/>
          <p:cNvSpPr>
            <a:spLocks noGrp="1"/>
          </p:cNvSpPr>
          <p:nvPr>
            <p:ph type="title"/>
          </p:nvPr>
        </p:nvSpPr>
        <p:spPr/>
        <p:txBody>
          <a:bodyPr rtlCol="0" anchor="b" anchorCtr="0"/>
          <a:lstStyle/>
          <a:p>
            <a:r>
              <a:rPr kumimoji="0" lang="pl-PL" smtClean="0"/>
              <a:t>Kliknij, aby edytować styl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4" name="Symbol zastępczy daty 3"/>
          <p:cNvSpPr>
            <a:spLocks noGrp="1"/>
          </p:cNvSpPr>
          <p:nvPr>
            <p:ph type="dt" sz="half" idx="10"/>
          </p:nvPr>
        </p:nvSpPr>
        <p:spPr/>
        <p:txBody>
          <a:bodyPr/>
          <a:lstStyle/>
          <a:p>
            <a:fld id="{99692064-007E-46C2-B6E0-F67835BE0657}" type="datetimeFigureOut">
              <a:rPr lang="pl-PL" smtClean="0"/>
              <a:t>2014-10-20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9C00F4D2-6481-4DA3-B3ED-E0AA44ACAC96}" type="slidenum">
              <a:rPr lang="pl-PL" smtClean="0"/>
              <a:t>‹#›</a:t>
            </a:fld>
            <a:endParaRPr lang="pl-PL"/>
          </a:p>
        </p:txBody>
      </p:sp>
      <p:sp>
        <p:nvSpPr>
          <p:cNvPr id="2" name="Tytuł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smtClean="0"/>
              <a:t>Kliknij, aby edytować style wzorca tekstu</a:t>
            </a:r>
          </a:p>
        </p:txBody>
      </p:sp>
      <p:cxnSp>
        <p:nvCxnSpPr>
          <p:cNvPr id="7" name="Łącznik prosty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5" name="Symbol zastępczy daty 4"/>
          <p:cNvSpPr>
            <a:spLocks noGrp="1"/>
          </p:cNvSpPr>
          <p:nvPr>
            <p:ph type="dt" sz="half" idx="10"/>
          </p:nvPr>
        </p:nvSpPr>
        <p:spPr/>
        <p:txBody>
          <a:bodyPr/>
          <a:lstStyle/>
          <a:p>
            <a:fld id="{99692064-007E-46C2-B6E0-F67835BE0657}" type="datetimeFigureOut">
              <a:rPr lang="pl-PL" smtClean="0"/>
              <a:t>2014-10-20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9C00F4D2-6481-4DA3-B3ED-E0AA44ACAC96}" type="slidenum">
              <a:rPr lang="pl-PL" smtClean="0"/>
              <a:t>‹#›</a:t>
            </a:fld>
            <a:endParaRPr lang="pl-PL"/>
          </a:p>
        </p:txBody>
      </p:sp>
      <p:sp>
        <p:nvSpPr>
          <p:cNvPr id="2" name="Tytuł 1"/>
          <p:cNvSpPr>
            <a:spLocks noGrp="1"/>
          </p:cNvSpPr>
          <p:nvPr>
            <p:ph type="title"/>
          </p:nvPr>
        </p:nvSpPr>
        <p:spPr/>
        <p:txBody>
          <a:bodyPr/>
          <a:lstStyle/>
          <a:p>
            <a:r>
              <a:rPr kumimoji="0" lang="pl-PL" smtClean="0"/>
              <a:t>Kliknij, aby edytować styl</a:t>
            </a:r>
            <a:endParaRPr kumimoji="0" lang="en-US"/>
          </a:p>
        </p:txBody>
      </p:sp>
      <p:sp>
        <p:nvSpPr>
          <p:cNvPr id="11" name="Symbol zastępczy zawartości 10"/>
          <p:cNvSpPr>
            <a:spLocks noGrp="1"/>
          </p:cNvSpPr>
          <p:nvPr>
            <p:ph sz="half" idx="1"/>
          </p:nvPr>
        </p:nvSpPr>
        <p:spPr>
          <a:xfrm>
            <a:off x="457200" y="1524000"/>
            <a:ext cx="4059936" cy="45720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3" name="Symbol zastępczy zawartości 12"/>
          <p:cNvSpPr>
            <a:spLocks noGrp="1"/>
          </p:cNvSpPr>
          <p:nvPr>
            <p:ph sz="half" idx="2"/>
          </p:nvPr>
        </p:nvSpPr>
        <p:spPr>
          <a:xfrm>
            <a:off x="4648200" y="1524000"/>
            <a:ext cx="4059936" cy="45720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9" name="Symbol zastępczy numeru slajdu 8"/>
          <p:cNvSpPr>
            <a:spLocks noGrp="1"/>
          </p:cNvSpPr>
          <p:nvPr>
            <p:ph type="sldNum" sz="quarter" idx="12"/>
          </p:nvPr>
        </p:nvSpPr>
        <p:spPr/>
        <p:txBody>
          <a:bodyPr/>
          <a:lstStyle/>
          <a:p>
            <a:fld id="{9C00F4D2-6481-4DA3-B3ED-E0AA44ACAC96}" type="slidenum">
              <a:rPr lang="pl-PL" smtClean="0"/>
              <a:t>‹#›</a:t>
            </a:fld>
            <a:endParaRPr lang="pl-PL"/>
          </a:p>
        </p:txBody>
      </p:sp>
      <p:sp>
        <p:nvSpPr>
          <p:cNvPr id="8" name="Symbol zastępczy stopki 7"/>
          <p:cNvSpPr>
            <a:spLocks noGrp="1"/>
          </p:cNvSpPr>
          <p:nvPr>
            <p:ph type="ftr" sz="quarter" idx="11"/>
          </p:nvPr>
        </p:nvSpPr>
        <p:spPr/>
        <p:txBody>
          <a:bodyPr/>
          <a:lstStyle/>
          <a:p>
            <a:endParaRPr lang="pl-PL"/>
          </a:p>
        </p:txBody>
      </p:sp>
      <p:sp>
        <p:nvSpPr>
          <p:cNvPr id="7" name="Symbol zastępczy daty 6"/>
          <p:cNvSpPr>
            <a:spLocks noGrp="1"/>
          </p:cNvSpPr>
          <p:nvPr>
            <p:ph type="dt" sz="half" idx="10"/>
          </p:nvPr>
        </p:nvSpPr>
        <p:spPr/>
        <p:txBody>
          <a:bodyPr/>
          <a:lstStyle/>
          <a:p>
            <a:fld id="{99692064-007E-46C2-B6E0-F67835BE0657}" type="datetimeFigureOut">
              <a:rPr lang="pl-PL" smtClean="0"/>
              <a:t>2014-10-20</a:t>
            </a:fld>
            <a:endParaRPr lang="pl-PL"/>
          </a:p>
        </p:txBody>
      </p:sp>
      <p:sp>
        <p:nvSpPr>
          <p:cNvPr id="3" name="Symbol zastępczy tekstu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32" name="Symbol zastępczy zawartości 31"/>
          <p:cNvSpPr>
            <a:spLocks noGrp="1"/>
          </p:cNvSpPr>
          <p:nvPr>
            <p:ph sz="half" idx="2"/>
          </p:nvPr>
        </p:nvSpPr>
        <p:spPr>
          <a:xfrm>
            <a:off x="457200" y="2201896"/>
            <a:ext cx="4038600" cy="3913632"/>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34" name="Symbol zastępczy zawartości 33"/>
          <p:cNvSpPr>
            <a:spLocks noGrp="1"/>
          </p:cNvSpPr>
          <p:nvPr>
            <p:ph sz="quarter" idx="4"/>
          </p:nvPr>
        </p:nvSpPr>
        <p:spPr>
          <a:xfrm>
            <a:off x="4649788" y="2201896"/>
            <a:ext cx="4038600" cy="3913632"/>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2" name="Tytuł 1"/>
          <p:cNvSpPr>
            <a:spLocks noGrp="1"/>
          </p:cNvSpPr>
          <p:nvPr>
            <p:ph type="title"/>
          </p:nvPr>
        </p:nvSpPr>
        <p:spPr>
          <a:xfrm>
            <a:off x="457200" y="155448"/>
            <a:ext cx="8229600" cy="1143000"/>
          </a:xfrm>
        </p:spPr>
        <p:txBody>
          <a:bodyPr anchor="b" anchorCtr="0"/>
          <a:lstStyle>
            <a:lvl1pPr>
              <a:defRPr/>
            </a:lvl1pPr>
          </a:lstStyle>
          <a:p>
            <a:r>
              <a:rPr kumimoji="0" lang="pl-PL" smtClean="0"/>
              <a:t>Kliknij, aby edytować styl</a:t>
            </a:r>
            <a:endParaRPr kumimoji="0" lang="en-US"/>
          </a:p>
        </p:txBody>
      </p:sp>
      <p:sp>
        <p:nvSpPr>
          <p:cNvPr id="12" name="Symbol zastępczy tekstu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cxnSp>
        <p:nvCxnSpPr>
          <p:cNvPr id="10" name="Łącznik prosty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Łącznik prosty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3" name="Symbol zastępczy daty 2"/>
          <p:cNvSpPr>
            <a:spLocks noGrp="1"/>
          </p:cNvSpPr>
          <p:nvPr>
            <p:ph type="dt" sz="half" idx="10"/>
          </p:nvPr>
        </p:nvSpPr>
        <p:spPr/>
        <p:txBody>
          <a:bodyPr/>
          <a:lstStyle/>
          <a:p>
            <a:fld id="{99692064-007E-46C2-B6E0-F67835BE0657}" type="datetimeFigureOut">
              <a:rPr lang="pl-PL" smtClean="0"/>
              <a:t>2014-10-20</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9C00F4D2-6481-4DA3-B3ED-E0AA44ACAC96}" type="slidenum">
              <a:rPr lang="pl-PL" smtClean="0"/>
              <a:t>‹#›</a:t>
            </a:fld>
            <a:endParaRPr lang="pl-PL"/>
          </a:p>
        </p:txBody>
      </p:sp>
      <p:sp>
        <p:nvSpPr>
          <p:cNvPr id="2" name="Tytuł 1"/>
          <p:cNvSpPr>
            <a:spLocks noGrp="1"/>
          </p:cNvSpPr>
          <p:nvPr>
            <p:ph type="title"/>
          </p:nvPr>
        </p:nvSpPr>
        <p:spPr/>
        <p:txBody>
          <a:bodyPr/>
          <a:lstStyle/>
          <a:p>
            <a:r>
              <a:rPr kumimoji="0" lang="pl-PL" smtClean="0"/>
              <a:t>Kliknij, aby edytować styl</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99692064-007E-46C2-B6E0-F67835BE0657}" type="datetimeFigureOut">
              <a:rPr lang="pl-PL" smtClean="0"/>
              <a:t>2014-10-20</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9C00F4D2-6481-4DA3-B3ED-E0AA44ACAC96}" type="slidenum">
              <a:rPr lang="pl-PL" smtClean="0"/>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29" name="Symbol zastępczy zawartości 28"/>
          <p:cNvSpPr>
            <a:spLocks noGrp="1"/>
          </p:cNvSpPr>
          <p:nvPr>
            <p:ph sz="quarter" idx="1"/>
          </p:nvPr>
        </p:nvSpPr>
        <p:spPr>
          <a:xfrm>
            <a:off x="457200" y="457200"/>
            <a:ext cx="6248400" cy="57150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3" name="Symbol zastępczy tekstu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pl-PL" smtClean="0"/>
              <a:t>Kliknij, aby edytować style wzorca tekstu</a:t>
            </a:r>
          </a:p>
        </p:txBody>
      </p:sp>
      <p:sp>
        <p:nvSpPr>
          <p:cNvPr id="31" name="Tytuł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pl-PL" smtClean="0"/>
              <a:t>Kliknij, aby edytować styl</a:t>
            </a:r>
            <a:endParaRPr kumimoji="0" lang="en-US"/>
          </a:p>
        </p:txBody>
      </p:sp>
      <p:sp>
        <p:nvSpPr>
          <p:cNvPr id="8" name="Symbol zastępczy daty 7"/>
          <p:cNvSpPr>
            <a:spLocks noGrp="1"/>
          </p:cNvSpPr>
          <p:nvPr>
            <p:ph type="dt" sz="half" idx="14"/>
          </p:nvPr>
        </p:nvSpPr>
        <p:spPr/>
        <p:txBody>
          <a:bodyPr/>
          <a:lstStyle/>
          <a:p>
            <a:fld id="{99692064-007E-46C2-B6E0-F67835BE0657}" type="datetimeFigureOut">
              <a:rPr lang="pl-PL" smtClean="0"/>
              <a:t>2014-10-20</a:t>
            </a:fld>
            <a:endParaRPr lang="pl-PL"/>
          </a:p>
        </p:txBody>
      </p:sp>
      <p:sp>
        <p:nvSpPr>
          <p:cNvPr id="9" name="Symbol zastępczy numeru slajdu 8"/>
          <p:cNvSpPr>
            <a:spLocks noGrp="1"/>
          </p:cNvSpPr>
          <p:nvPr>
            <p:ph type="sldNum" sz="quarter" idx="15"/>
          </p:nvPr>
        </p:nvSpPr>
        <p:spPr/>
        <p:txBody>
          <a:bodyPr/>
          <a:lstStyle/>
          <a:p>
            <a:fld id="{9C00F4D2-6481-4DA3-B3ED-E0AA44ACAC96}" type="slidenum">
              <a:rPr lang="pl-PL" smtClean="0"/>
              <a:t>‹#›</a:t>
            </a:fld>
            <a:endParaRPr lang="pl-PL"/>
          </a:p>
        </p:txBody>
      </p:sp>
      <p:sp>
        <p:nvSpPr>
          <p:cNvPr id="10" name="Symbol zastępczy stopki 9"/>
          <p:cNvSpPr>
            <a:spLocks noGrp="1"/>
          </p:cNvSpPr>
          <p:nvPr>
            <p:ph type="ftr" sz="quarter" idx="16"/>
          </p:nvPr>
        </p:nvSpPr>
        <p:spPr/>
        <p:txBody>
          <a:bodyPr/>
          <a:lstStyle/>
          <a:p>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pl-PL" smtClean="0"/>
              <a:t>Kliknij, aby edytować styl</a:t>
            </a:r>
            <a:endParaRPr kumimoji="0" lang="en-US"/>
          </a:p>
        </p:txBody>
      </p:sp>
      <p:sp>
        <p:nvSpPr>
          <p:cNvPr id="3" name="Symbol zastępczy obrazu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pl-PL" smtClean="0"/>
              <a:t>Kliknij ikonę, aby dodać obraz</a:t>
            </a:r>
            <a:endParaRPr kumimoji="0" lang="en-US"/>
          </a:p>
        </p:txBody>
      </p:sp>
      <p:sp>
        <p:nvSpPr>
          <p:cNvPr id="4" name="Symbol zastępczy tekstu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pl-PL" smtClean="0"/>
              <a:t>Kliknij, aby edytować style wzorca tekstu</a:t>
            </a:r>
          </a:p>
        </p:txBody>
      </p:sp>
      <p:sp>
        <p:nvSpPr>
          <p:cNvPr id="8" name="Symbol zastępczy daty 7"/>
          <p:cNvSpPr>
            <a:spLocks noGrp="1"/>
          </p:cNvSpPr>
          <p:nvPr>
            <p:ph type="dt" sz="half" idx="10"/>
          </p:nvPr>
        </p:nvSpPr>
        <p:spPr/>
        <p:txBody>
          <a:bodyPr/>
          <a:lstStyle/>
          <a:p>
            <a:fld id="{99692064-007E-46C2-B6E0-F67835BE0657}" type="datetimeFigureOut">
              <a:rPr lang="pl-PL" smtClean="0"/>
              <a:t>2014-10-20</a:t>
            </a:fld>
            <a:endParaRPr lang="pl-PL"/>
          </a:p>
        </p:txBody>
      </p:sp>
      <p:sp>
        <p:nvSpPr>
          <p:cNvPr id="9" name="Symbol zastępczy numeru slajdu 8"/>
          <p:cNvSpPr>
            <a:spLocks noGrp="1"/>
          </p:cNvSpPr>
          <p:nvPr>
            <p:ph type="sldNum" sz="quarter" idx="11"/>
          </p:nvPr>
        </p:nvSpPr>
        <p:spPr/>
        <p:txBody>
          <a:bodyPr/>
          <a:lstStyle/>
          <a:p>
            <a:fld id="{9C00F4D2-6481-4DA3-B3ED-E0AA44ACAC96}" type="slidenum">
              <a:rPr lang="pl-PL" smtClean="0"/>
              <a:t>‹#›</a:t>
            </a:fld>
            <a:endParaRPr lang="pl-PL"/>
          </a:p>
        </p:txBody>
      </p:sp>
      <p:sp>
        <p:nvSpPr>
          <p:cNvPr id="10" name="Symbol zastępczy stopki 9"/>
          <p:cNvSpPr>
            <a:spLocks noGrp="1"/>
          </p:cNvSpPr>
          <p:nvPr>
            <p:ph type="ftr" sz="quarter" idx="12"/>
          </p:nvPr>
        </p:nvSpPr>
        <p:spPr/>
        <p:txBody>
          <a:bodyPr/>
          <a:lstStyle/>
          <a:p>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Symbol zastępczy tekstu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24" name="Symbol zastępczy daty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99692064-007E-46C2-B6E0-F67835BE0657}" type="datetimeFigureOut">
              <a:rPr lang="pl-PL" smtClean="0"/>
              <a:t>2014-10-20</a:t>
            </a:fld>
            <a:endParaRPr lang="pl-PL"/>
          </a:p>
        </p:txBody>
      </p:sp>
      <p:sp>
        <p:nvSpPr>
          <p:cNvPr id="10" name="Symbol zastępczy stopki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pl-PL"/>
          </a:p>
        </p:txBody>
      </p:sp>
      <p:sp>
        <p:nvSpPr>
          <p:cNvPr id="22" name="Symbol zastępczy numeru slajdu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9C00F4D2-6481-4DA3-B3ED-E0AA44ACAC96}" type="slidenum">
              <a:rPr lang="pl-PL" smtClean="0"/>
              <a:t>‹#›</a:t>
            </a:fld>
            <a:endParaRPr lang="pl-PL"/>
          </a:p>
        </p:txBody>
      </p:sp>
      <p:sp>
        <p:nvSpPr>
          <p:cNvPr id="5" name="Symbol zastępczy tytułu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pl-PL" smtClean="0"/>
              <a:t>Kliknij, aby edytować styl</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ytuł 1"/>
          <p:cNvSpPr>
            <a:spLocks noGrp="1"/>
          </p:cNvSpPr>
          <p:nvPr>
            <p:ph type="ctrTitle"/>
          </p:nvPr>
        </p:nvSpPr>
        <p:spPr>
          <a:xfrm>
            <a:off x="755576" y="2276872"/>
            <a:ext cx="7772400" cy="1470025"/>
          </a:xfrm>
        </p:spPr>
        <p:txBody>
          <a:bodyPr>
            <a:noAutofit/>
          </a:bodyPr>
          <a:lstStyle/>
          <a:p>
            <a:r>
              <a:rPr lang="pl-PL" sz="14000" b="1" dirty="0" smtClean="0">
                <a:latin typeface="Vivaldi" pitchFamily="66" charset="0"/>
              </a:rPr>
              <a:t>Polonez</a:t>
            </a:r>
            <a:endParaRPr lang="pl-PL" sz="14000" b="1" dirty="0">
              <a:latin typeface="Vivaldi" pitchFamily="66" charset="0"/>
            </a:endParaRPr>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404664"/>
            <a:ext cx="8229600" cy="5691336"/>
          </a:xfrm>
        </p:spPr>
        <p:txBody>
          <a:bodyPr>
            <a:normAutofit/>
          </a:bodyPr>
          <a:lstStyle/>
          <a:p>
            <a:pPr>
              <a:buNone/>
            </a:pPr>
            <a:r>
              <a:rPr lang="pl-PL" dirty="0" smtClean="0"/>
              <a:t>  </a:t>
            </a:r>
          </a:p>
          <a:p>
            <a:pPr>
              <a:buNone/>
            </a:pPr>
            <a:r>
              <a:rPr lang="pl-PL" dirty="0" smtClean="0">
                <a:solidFill>
                  <a:schemeClr val="accent6"/>
                </a:solidFill>
              </a:rPr>
              <a:t> </a:t>
            </a:r>
            <a:r>
              <a:rPr lang="pl-PL" dirty="0" smtClean="0">
                <a:solidFill>
                  <a:schemeClr val="accent6"/>
                </a:solidFill>
              </a:rPr>
              <a:t>  </a:t>
            </a:r>
            <a:r>
              <a:rPr lang="pl-PL" dirty="0" smtClean="0">
                <a:solidFill>
                  <a:schemeClr val="accent6">
                    <a:lumMod val="50000"/>
                  </a:schemeClr>
                </a:solidFill>
              </a:rPr>
              <a:t>Polonez</a:t>
            </a:r>
            <a:r>
              <a:rPr lang="pl-PL" dirty="0" smtClean="0">
                <a:solidFill>
                  <a:schemeClr val="accent6"/>
                </a:solidFill>
              </a:rPr>
              <a:t> </a:t>
            </a:r>
            <a:r>
              <a:rPr lang="pl-PL" dirty="0" smtClean="0"/>
              <a:t>to polski taniec narodowy.</a:t>
            </a:r>
          </a:p>
          <a:p>
            <a:pPr>
              <a:buNone/>
            </a:pPr>
            <a:r>
              <a:rPr lang="pl-PL" dirty="0" smtClean="0"/>
              <a:t>   Pierwowzorem </a:t>
            </a:r>
            <a:r>
              <a:rPr lang="pl-PL" dirty="0" smtClean="0"/>
              <a:t>poloneza był taniec pieszy </a:t>
            </a:r>
            <a:r>
              <a:rPr lang="pl-PL" dirty="0" smtClean="0"/>
              <a:t>pochodzenia ludowego</a:t>
            </a:r>
            <a:r>
              <a:rPr lang="pl-PL" dirty="0" smtClean="0"/>
              <a:t>, tańczony najpierw wśród ludu, znany w swym pierwowzorze - </a:t>
            </a:r>
            <a:r>
              <a:rPr lang="pl-PL" dirty="0" smtClean="0"/>
              <a:t>,,chmielowym’’</a:t>
            </a:r>
            <a:r>
              <a:rPr lang="pl-PL" dirty="0" smtClean="0"/>
              <a:t> z drugiej połowy XVI i początku XVII wieku, z czasem przyjął się na dworach magnackich. Na dworach królów polskich polonez stanowił element ceremoniału dworskiego, będąc paradą szlachty przed monarchą. Tańczony był na rozpoczęcie balów, również obecnie inauguruje niektóre imprezy, dla podkreślenia ich uroczystego charakteru (np. studniówki).</a:t>
            </a:r>
            <a:endParaRPr lang="pl-PL" dirty="0"/>
          </a:p>
        </p:txBody>
      </p:sp>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a:buNone/>
            </a:pPr>
            <a:r>
              <a:rPr lang="pl-PL" dirty="0" smtClean="0"/>
              <a:t>   Polonez </a:t>
            </a:r>
            <a:r>
              <a:rPr lang="pl-PL" dirty="0" smtClean="0"/>
              <a:t>jest tańcem uroczystym, w którym gracji ruchów towarzyszą dostojne kroki. Zwykle w formie </a:t>
            </a:r>
            <a:r>
              <a:rPr lang="pl-PL" dirty="0" smtClean="0"/>
              <a:t>pieśni</a:t>
            </a:r>
            <a:r>
              <a:rPr lang="pl-PL" dirty="0" smtClean="0"/>
              <a:t> dwuczęściowej.</a:t>
            </a:r>
            <a:r>
              <a:rPr lang="pl-PL" dirty="0" smtClean="0"/>
              <a:t> </a:t>
            </a:r>
            <a:r>
              <a:rPr lang="pl-PL" dirty="0" smtClean="0"/>
              <a:t> </a:t>
            </a:r>
            <a:endParaRPr lang="pl-PL" dirty="0" smtClean="0"/>
          </a:p>
          <a:p>
            <a:pPr>
              <a:buNone/>
            </a:pPr>
            <a:r>
              <a:rPr lang="pl-PL" dirty="0" smtClean="0"/>
              <a:t>   Metrum</a:t>
            </a:r>
            <a:r>
              <a:rPr lang="pl-PL" dirty="0" smtClean="0"/>
              <a:t> 3/4, tempo umiarkowane, raczej powolne. Charakterystyczny dla poloneza jest powtarzający się schemat </a:t>
            </a:r>
            <a:r>
              <a:rPr lang="pl-PL" dirty="0" smtClean="0"/>
              <a:t>rytmiczny - ósemkowy z dwoma szesnastkami na ,,i’’ pierwszej miary.  </a:t>
            </a:r>
            <a:endParaRPr lang="pl-PL" dirty="0"/>
          </a:p>
        </p:txBody>
      </p:sp>
      <p:sp>
        <p:nvSpPr>
          <p:cNvPr id="2" name="Tytuł 1"/>
          <p:cNvSpPr>
            <a:spLocks noGrp="1"/>
          </p:cNvSpPr>
          <p:nvPr>
            <p:ph type="title"/>
          </p:nvPr>
        </p:nvSpPr>
        <p:spPr/>
        <p:txBody>
          <a:bodyPr/>
          <a:lstStyle/>
          <a:p>
            <a:pPr algn="ctr"/>
            <a:r>
              <a:rPr lang="pl-PL" dirty="0" smtClean="0"/>
              <a:t>Struktura</a:t>
            </a:r>
            <a:endParaRPr lang="pl-PL" dirty="0"/>
          </a:p>
        </p:txBody>
      </p:sp>
      <p:sp>
        <p:nvSpPr>
          <p:cNvPr id="14338" name="AutoShape 2" descr="data:image/jpeg;base64,/9j/4AAQSkZJRgABAQAAAQABAAD/2wCEAAkGBwgHBgkIBwgWCgkLDRYPDQwXDRseHhAWIB0iIiAmHx8kKDIyJyY2MyUnLT00LTUtODo6LyU+Pz84QTAtNjcBCgoKBQUFDgUFDisZExkrKysrKysrKysrKysrKysrKysrKysrKysrKysrKysrKysrKysrKysrKysrKysrKysrK//AABEIABYAiQMBIgACEQEDEQH/xAAbAAADAQADAQAAAAAAAAAAAAAABQcGAQMEAv/EADwQAAECBQIBBgwEBwEAAAAAAAECAwAEBQYREiExBxMUQWHRFRYyNDZCUVd0daWzcZGhsSM1UmJygbIi/8QAFAEBAAAAAAAAAAAAAAAAAAAAAP/EABQRAQAAAAAAAAAAAAAAAAAAAAD/2gAMAwEAAhEDEQA/AKVf8m8/RHn5OVcfmWml6FNzq2iztnWAFAKIxkA/hkZMPaU+iapcnMNPF9t1hC0vEY5wFIIOOrPGMfylqaclXGpdkvTrUsp57LzgQ2wP60pUArURpAVn1j6pjcNtoabS20gIQgBKUgYCQOAAgPqMDOXfd5n5xuk2T02TYmHGW5jwghPOaFFJOkjbhG+hRbXmk38wmvvKgMn423/7vPqjfdHnVfd6pmlyy7ECXkIStSDVWxhKiQDw/tMUuMXWrPoVz3ZNOVuS6QpiSlw2dahjK3c8D2QCh2/rwl21PTVkJbYbGpxfhVo6UjicdcUoHIB9sTqv8l9nydDqE1L0nQ8zLOONq51eygkkdcUVGyE/hAZO6LiuGnVVMlb9s+F0hhLrrnS0t6CoqAGDx8kwp8bb/wDd59Ub7o2Ev6RzvwjH/TsM4Cbu3rfLLzLTlgaXH1FLY8Jt/wDogFR6vYDHb423/wC7z6o33RrKv/OaF8S59lyG8BN5u9r5k5dcxM2BoaQMqV4Tb2/IR2+Nt/8Au8+qN90aq8PRqf8A8B+4hzATzxtv/wB3n1RvujaUGoLqtFkag6x0dyYZS4tnVnQSNxnrj3wotH0Ypnw6f2gOm7vM6f8ANJT7yYewiu7zOn/NJT7yYewCG4rRpFfZmukyaBNvtc30rmgVJ9n5Q6YZbl2G2GEBtppIQhAGyUgYAEEEBMOXSpV2UlaPJUWe6E1PPLbdWlZSpRAGBqG4TxzjjtG3smjzNBtmSp89Nmbm0JK33yonWtSio7nc8cZO5jiCAX8qlSqVIsaoztHeDEy2E/xetCSoA6e3eFXI1R6pJ0J6qVqqKn5ipFKkFTql822nVjdW+SST7P1gggMldLVy3VysPW6itGTpzOhRaQ6pI5opBVkDylHfjtvjhFC5U6lUaPYtSnaO8GJltKRzvWhJUAdPbvBBAKeRek1SVoDtVrVUVPv1JSVN6nVL0ITnGSrfJJPZw7Y3k6t1uSmFy4BeS2ot6s41Y2zjqjmCAjfIyxcFxV1+5q3WlzLEuVoRLl1RHOEEZCfJSACcYi1QQQEOmWrku7lbnaU/WTL0yQmApUuh1YSWQQQAkbFRHHPtPUAIuMEEBHuWSbuWauujW/Ran0GXnGwRpdWgqcKiDrKRnTwwN+vsip0OQNKo0jTy6XlSzCGlOn1yAAT/AL4wQQHNUp6Ki0w2tZQGZlp8EDiUKCgP0j2wQQ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l-PL"/>
          </a:p>
        </p:txBody>
      </p:sp>
      <p:sp>
        <p:nvSpPr>
          <p:cNvPr id="14340" name="AutoShape 4" descr="data:image/jpeg;base64,/9j/4AAQSkZJRgABAQAAAQABAAD/2wCEAAkGBwgHBgkIBwgWCgkLDRYPDQwXDRseHhAWIB0iIiAmHx8kKDIyJyY2MyUnLT00LTUtODo6LyU+Pz84QTAtNjcBCgoKBQUFDgUFDisZExkrKysrKysrKysrKysrKysrKysrKysrKysrKysrKysrKysrKysrKysrKysrKysrKysrK//AABEIABYAiQMBIgACEQEDEQH/xAAbAAADAQADAQAAAAAAAAAAAAAABQcGAQMEAv/EADwQAAECBQIBBgwEBwEAAAAAAAECAwAEBQYREiExBxMUQWHRFRYyNDZCUVd0daWzcZGhsSM1UmJygbIi/8QAFAEBAAAAAAAAAAAAAAAAAAAAAP/EABQRAQAAAAAAAAAAAAAAAAAAAAD/2gAMAwEAAhEDEQA/AKVf8m8/RHn5OVcfmWml6FNzq2iztnWAFAKIxkA/hkZMPaU+iapcnMNPF9t1hC0vEY5wFIIOOrPGMfylqaclXGpdkvTrUsp57LzgQ2wP60pUArURpAVn1j6pjcNtoabS20gIQgBKUgYCQOAAgPqMDOXfd5n5xuk2T02TYmHGW5jwghPOaFFJOkjbhG+hRbXmk38wmvvKgMn423/7vPqjfdHnVfd6pmlyy7ECXkIStSDVWxhKiQDw/tMUuMXWrPoVz3ZNOVuS6QpiSlw2dahjK3c8D2QCh2/rwl21PTVkJbYbGpxfhVo6UjicdcUoHIB9sTqv8l9nydDqE1L0nQ8zLOONq51eygkkdcUVGyE/hAZO6LiuGnVVMlb9s+F0hhLrrnS0t6CoqAGDx8kwp8bb/wDd59Ub7o2Ev6RzvwjH/TsM4Cbu3rfLLzLTlgaXH1FLY8Jt/wDogFR6vYDHb423/wC7z6o33RrKv/OaF8S59lyG8BN5u9r5k5dcxM2BoaQMqV4Tb2/IR2+Nt/8Au8+qN90aq8PRqf8A8B+4hzATzxtv/wB3n1RvujaUGoLqtFkag6x0dyYZS4tnVnQSNxnrj3wotH0Ypnw6f2gOm7vM6f8ANJT7yYewiu7zOn/NJT7yYewCG4rRpFfZmukyaBNvtc30rmgVJ9n5Q6YZbl2G2GEBtppIQhAGyUgYAEEEBMOXSpV2UlaPJUWe6E1PPLbdWlZSpRAGBqG4TxzjjtG3smjzNBtmSp89Nmbm0JK33yonWtSio7nc8cZO5jiCAX8qlSqVIsaoztHeDEy2E/xetCSoA6e3eFXI1R6pJ0J6qVqqKn5ipFKkFTql822nVjdW+SST7P1gggMldLVy3VysPW6itGTpzOhRaQ6pI5opBVkDylHfjtvjhFC5U6lUaPYtSnaO8GJltKRzvWhJUAdPbvBBAKeRek1SVoDtVrVUVPv1JSVN6nVL0ITnGSrfJJPZw7Y3k6t1uSmFy4BeS2ot6s41Y2zjqjmCAjfIyxcFxV1+5q3WlzLEuVoRLl1RHOEEZCfJSACcYi1QQQEOmWrku7lbnaU/WTL0yQmApUuh1YSWQQQAkbFRHHPtPUAIuMEEBHuWSbuWauujW/Ran0GXnGwRpdWgqcKiDrKRnTwwN+vsip0OQNKo0jTy6XlSzCGlOn1yAAT/AL4wQQHNUp6Ki0w2tZQGZlp8EDiUKCgP0j2wQQ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l-PL"/>
          </a:p>
        </p:txBody>
      </p:sp>
      <p:sp>
        <p:nvSpPr>
          <p:cNvPr id="14342" name="AutoShape 6" descr="data:image/jpeg;base64,/9j/4AAQSkZJRgABAQAAAQABAAD/2wCEAAkGBwgHBgkIBwgWCgkLDRYPDQwXDRseHhAWIB0iIiAmHx8kKDIyJyY2MyUnLT00LTUtODo6LyU+Pz84QTAtNjcBCgoKBQUFDgUFDisZExkrKysrKysrKysrKysrKysrKysrKysrKysrKysrKysrKysrKysrKysrKysrKysrKysrK//AABEIABYAiQMBIgACEQEDEQH/xAAbAAADAQADAQAAAAAAAAAAAAAABQcGAQMEAv/EADwQAAECBQIBBgwEBwEAAAAAAAECAwAEBQYREiExBxMUQWHRFRYyNDZCUVd0daWzcZGhsSM1UmJygbIi/8QAFAEBAAAAAAAAAAAAAAAAAAAAAP/EABQRAQAAAAAAAAAAAAAAAAAAAAD/2gAMAwEAAhEDEQA/AKVf8m8/RHn5OVcfmWml6FNzq2iztnWAFAKIxkA/hkZMPaU+iapcnMNPF9t1hC0vEY5wFIIOOrPGMfylqaclXGpdkvTrUsp57LzgQ2wP60pUArURpAVn1j6pjcNtoabS20gIQgBKUgYCQOAAgPqMDOXfd5n5xuk2T02TYmHGW5jwghPOaFFJOkjbhG+hRbXmk38wmvvKgMn423/7vPqjfdHnVfd6pmlyy7ECXkIStSDVWxhKiQDw/tMUuMXWrPoVz3ZNOVuS6QpiSlw2dahjK3c8D2QCh2/rwl21PTVkJbYbGpxfhVo6UjicdcUoHIB9sTqv8l9nydDqE1L0nQ8zLOONq51eygkkdcUVGyE/hAZO6LiuGnVVMlb9s+F0hhLrrnS0t6CoqAGDx8kwp8bb/wDd59Ub7o2Ev6RzvwjH/TsM4Cbu3rfLLzLTlgaXH1FLY8Jt/wDogFR6vYDHb423/wC7z6o33RrKv/OaF8S59lyG8BN5u9r5k5dcxM2BoaQMqV4Tb2/IR2+Nt/8Au8+qN90aq8PRqf8A8B+4hzATzxtv/wB3n1RvujaUGoLqtFkag6x0dyYZS4tnVnQSNxnrj3wotH0Ypnw6f2gOm7vM6f8ANJT7yYewiu7zOn/NJT7yYewCG4rRpFfZmukyaBNvtc30rmgVJ9n5Q6YZbl2G2GEBtppIQhAGyUgYAEEEBMOXSpV2UlaPJUWe6E1PPLbdWlZSpRAGBqG4TxzjjtG3smjzNBtmSp89Nmbm0JK33yonWtSio7nc8cZO5jiCAX8qlSqVIsaoztHeDEy2E/xetCSoA6e3eFXI1R6pJ0J6qVqqKn5ipFKkFTql822nVjdW+SST7P1gggMldLVy3VysPW6itGTpzOhRaQ6pI5opBVkDylHfjtvjhFC5U6lUaPYtSnaO8GJltKRzvWhJUAdPbvBBAKeRek1SVoDtVrVUVPv1JSVN6nVL0ITnGSrfJJPZw7Y3k6t1uSmFy4BeS2ot6s41Y2zjqjmCAjfIyxcFxV1+5q3WlzLEuVoRLl1RHOEEZCfJSACcYi1QQQEOmWrku7lbnaU/WTL0yQmApUuh1YSWQQQAkbFRHHPtPUAIuMEEBHuWSbuWauujW/Ran0GXnGwRpdWgqcKiDrKRnTwwN+vsip0OQNKo0jTy6XlSzCGlOn1yAAT/AL4wQQHNUp6Ki0w2tZQGZlp8EDiUKCgP0j2wQQ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l-PL"/>
          </a:p>
        </p:txBody>
      </p:sp>
      <p:sp>
        <p:nvSpPr>
          <p:cNvPr id="14344" name="AutoShape 8" descr="data:image/jpeg;base64,/9j/4AAQSkZJRgABAQAAAQABAAD/2wCEAAkGBwgHBgkIBwgWCgkLDRYPDQwXDRseHhAWIB0iIiAmHx8kKDIyJyY2MyUnLT00LTUtODo6LyU+Pz84QTAtNjcBCgoKBQUFDgUFDisZExkrKysrKysrKysrKysrKysrKysrKysrKysrKysrKysrKysrKysrKysrKysrKysrKysrK//AABEIABYAiQMBIgACEQEDEQH/xAAbAAADAQADAQAAAAAAAAAAAAAABQcGAQMEAv/EADwQAAECBQIBBgwEBwEAAAAAAAECAwAEBQYREiExBxMUQWHRFRYyNDZCUVd0daWzcZGhsSM1UmJygbIi/8QAFAEBAAAAAAAAAAAAAAAAAAAAAP/EABQRAQAAAAAAAAAAAAAAAAAAAAD/2gAMAwEAAhEDEQA/AKVf8m8/RHn5OVcfmWml6FNzq2iztnWAFAKIxkA/hkZMPaU+iapcnMNPF9t1hC0vEY5wFIIOOrPGMfylqaclXGpdkvTrUsp57LzgQ2wP60pUArURpAVn1j6pjcNtoabS20gIQgBKUgYCQOAAgPqMDOXfd5n5xuk2T02TYmHGW5jwghPOaFFJOkjbhG+hRbXmk38wmvvKgMn423/7vPqjfdHnVfd6pmlyy7ECXkIStSDVWxhKiQDw/tMUuMXWrPoVz3ZNOVuS6QpiSlw2dahjK3c8D2QCh2/rwl21PTVkJbYbGpxfhVo6UjicdcUoHIB9sTqv8l9nydDqE1L0nQ8zLOONq51eygkkdcUVGyE/hAZO6LiuGnVVMlb9s+F0hhLrrnS0t6CoqAGDx8kwp8bb/wDd59Ub7o2Ev6RzvwjH/TsM4Cbu3rfLLzLTlgaXH1FLY8Jt/wDogFR6vYDHb423/wC7z6o33RrKv/OaF8S59lyG8BN5u9r5k5dcxM2BoaQMqV4Tb2/IR2+Nt/8Au8+qN90aq8PRqf8A8B+4hzATzxtv/wB3n1RvujaUGoLqtFkag6x0dyYZS4tnVnQSNxnrj3wotH0Ypnw6f2gOm7vM6f8ANJT7yYewiu7zOn/NJT7yYewCG4rRpFfZmukyaBNvtc30rmgVJ9n5Q6YZbl2G2GEBtppIQhAGyUgYAEEEBMOXSpV2UlaPJUWe6E1PPLbdWlZSpRAGBqG4TxzjjtG3smjzNBtmSp89Nmbm0JK33yonWtSio7nc8cZO5jiCAX8qlSqVIsaoztHeDEy2E/xetCSoA6e3eFXI1R6pJ0J6qVqqKn5ipFKkFTql822nVjdW+SST7P1gggMldLVy3VysPW6itGTpzOhRaQ6pI5opBVkDylHfjtvjhFC5U6lUaPYtSnaO8GJltKRzvWhJUAdPbvBBAKeRek1SVoDtVrVUVPv1JSVN6nVL0ITnGSrfJJPZw7Y3k6t1uSmFy4BeS2ot6s41Y2zjqjmCAjfIyxcFxV1+5q3WlzLEuVoRLl1RHOEEZCfJSACcYi1QQQEOmWrku7lbnaU/WTL0yQmApUuh1YSWQQQAkbFRHHPtPUAIuMEEBHuWSbuWauujW/Ran0GXnGwRpdWgqcKiDrKRnTwwN+vsip0OQNKo0jTy6XlSzCGlOn1yAAT/AL4wQQHNUp6Ki0w2tZQGZlp8EDiUKCgP0j2wQQ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l-PL"/>
          </a:p>
        </p:txBody>
      </p:sp>
      <p:sp>
        <p:nvSpPr>
          <p:cNvPr id="14346" name="AutoShape 10" descr="data:image/jpeg;base64,/9j/4AAQSkZJRgABAQAAAQABAAD/2wCEAAkGBwgHBgkIBwgWCgkLDRYPDQwXDRseHhAWIB0iIiAmHx8kKDIyJyY2MyUnLT00LTUtODo6LyU+Pz84QTAtNjcBCgoKBQUFDgUFDisZExkrKysrKysrKysrKysrKysrKysrKysrKysrKysrKysrKysrKysrKysrKysrKysrKysrK//AABEIABYAiQMBIgACEQEDEQH/xAAbAAADAQADAQAAAAAAAAAAAAAABQcGAQMEAv/EADwQAAECBQIBBgwEBwEAAAAAAAECAwAEBQYREiExBxMUQWHRFRYyNDZCUVd0daWzcZGhsSM1UmJygbIi/8QAFAEBAAAAAAAAAAAAAAAAAAAAAP/EABQRAQAAAAAAAAAAAAAAAAAAAAD/2gAMAwEAAhEDEQA/AKVf8m8/RHn5OVcfmWml6FNzq2iztnWAFAKIxkA/hkZMPaU+iapcnMNPF9t1hC0vEY5wFIIOOrPGMfylqaclXGpdkvTrUsp57LzgQ2wP60pUArURpAVn1j6pjcNtoabS20gIQgBKUgYCQOAAgPqMDOXfd5n5xuk2T02TYmHGW5jwghPOaFFJOkjbhG+hRbXmk38wmvvKgMn423/7vPqjfdHnVfd6pmlyy7ECXkIStSDVWxhKiQDw/tMUuMXWrPoVz3ZNOVuS6QpiSlw2dahjK3c8D2QCh2/rwl21PTVkJbYbGpxfhVo6UjicdcUoHIB9sTqv8l9nydDqE1L0nQ8zLOONq51eygkkdcUVGyE/hAZO6LiuGnVVMlb9s+F0hhLrrnS0t6CoqAGDx8kwp8bb/wDd59Ub7o2Ev6RzvwjH/TsM4Cbu3rfLLzLTlgaXH1FLY8Jt/wDogFR6vYDHb423/wC7z6o33RrKv/OaF8S59lyG8BN5u9r5k5dcxM2BoaQMqV4Tb2/IR2+Nt/8Au8+qN90aq8PRqf8A8B+4hzATzxtv/wB3n1RvujaUGoLqtFkag6x0dyYZS4tnVnQSNxnrj3wotH0Ypnw6f2gOm7vM6f8ANJT7yYewiu7zOn/NJT7yYewCG4rRpFfZmukyaBNvtc30rmgVJ9n5Q6YZbl2G2GEBtppIQhAGyUgYAEEEBMOXSpV2UlaPJUWe6E1PPLbdWlZSpRAGBqG4TxzjjtG3smjzNBtmSp89Nmbm0JK33yonWtSio7nc8cZO5jiCAX8qlSqVIsaoztHeDEy2E/xetCSoA6e3eFXI1R6pJ0J6qVqqKn5ipFKkFTql822nVjdW+SST7P1gggMldLVy3VysPW6itGTpzOhRaQ6pI5opBVkDylHfjtvjhFC5U6lUaPYtSnaO8GJltKRzvWhJUAdPbvBBAKeRek1SVoDtVrVUVPv1JSVN6nVL0ITnGSrfJJPZw7Y3k6t1uSmFy4BeS2ot6s41Y2zjqjmCAjfIyxcFxV1+5q3WlzLEuVoRLl1RHOEEZCfJSACcYi1QQQEOmWrku7lbnaU/WTL0yQmApUuh1YSWQQQAkbFRHHPtPUAIuMEEBHuWSbuWauujW/Ran0GXnGwRpdWgqcKiDrKRnTwwN+vsip0OQNKo0jTy6XlSzCGlOn1yAAT/AL4wQQHNUp6Ki0w2tZQGZlp8EDiUKCgP0j2wQQ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l-PL"/>
          </a:p>
        </p:txBody>
      </p:sp>
      <p:sp>
        <p:nvSpPr>
          <p:cNvPr id="14348" name="AutoShape 12" descr="data:image/jpeg;base64,/9j/4AAQSkZJRgABAQAAAQABAAD/2wCEAAkGBwgHBgkIBwgWCgkLDRYPDQwXDRseHhAWIB0iIiAmHx8kKDIyJyY2MyUnLT00LTUtODo6LyU+Pz84QTAtNjcBCgoKBQUFDgUFDisZExkrKysrKysrKysrKysrKysrKysrKysrKysrKysrKysrKysrKysrKysrKysrKysrKysrK//AABEIABYAiQMBIgACEQEDEQH/xAAbAAADAQADAQAAAAAAAAAAAAAABQcGAQMEAv/EADwQAAECBQIBBgwEBwEAAAAAAAECAwAEBQYREiExBxMUQWHRFRYyNDZCUVd0daWzcZGhsSM1UmJygbIi/8QAFAEBAAAAAAAAAAAAAAAAAAAAAP/EABQRAQAAAAAAAAAAAAAAAAAAAAD/2gAMAwEAAhEDEQA/AKVf8m8/RHn5OVcfmWml6FNzq2iztnWAFAKIxkA/hkZMPaU+iapcnMNPF9t1hC0vEY5wFIIOOrPGMfylqaclXGpdkvTrUsp57LzgQ2wP60pUArURpAVn1j6pjcNtoabS20gIQgBKUgYCQOAAgPqMDOXfd5n5xuk2T02TYmHGW5jwghPOaFFJOkjbhG+hRbXmk38wmvvKgMn423/7vPqjfdHnVfd6pmlyy7ECXkIStSDVWxhKiQDw/tMUuMXWrPoVz3ZNOVuS6QpiSlw2dahjK3c8D2QCh2/rwl21PTVkJbYbGpxfhVo6UjicdcUoHIB9sTqv8l9nydDqE1L0nQ8zLOONq51eygkkdcUVGyE/hAZO6LiuGnVVMlb9s+F0hhLrrnS0t6CoqAGDx8kwp8bb/wDd59Ub7o2Ev6RzvwjH/TsM4Cbu3rfLLzLTlgaXH1FLY8Jt/wDogFR6vYDHb423/wC7z6o33RrKv/OaF8S59lyG8BN5u9r5k5dcxM2BoaQMqV4Tb2/IR2+Nt/8Au8+qN90aq8PRqf8A8B+4hzATzxtv/wB3n1RvujaUGoLqtFkag6x0dyYZS4tnVnQSNxnrj3wotH0Ypnw6f2gOm7vM6f8ANJT7yYewiu7zOn/NJT7yYewCG4rRpFfZmukyaBNvtc30rmgVJ9n5Q6YZbl2G2GEBtppIQhAGyUgYAEEEBMOXSpV2UlaPJUWe6E1PPLbdWlZSpRAGBqG4TxzjjtG3smjzNBtmSp89Nmbm0JK33yonWtSio7nc8cZO5jiCAX8qlSqVIsaoztHeDEy2E/xetCSoA6e3eFXI1R6pJ0J6qVqqKn5ipFKkFTql822nVjdW+SST7P1gggMldLVy3VysPW6itGTpzOhRaQ6pI5opBVkDylHfjtvjhFC5U6lUaPYtSnaO8GJltKRzvWhJUAdPbvBBAKeRek1SVoDtVrVUVPv1JSVN6nVL0ITnGSrfJJPZw7Y3k6t1uSmFy4BeS2ot6s41Y2zjqjmCAjfIyxcFxV1+5q3WlzLEuVoRLl1RHOEEZCfJSACcYi1QQQEOmWrku7lbnaU/WTL0yQmApUuh1YSWQQQAkbFRHHPtPUAIuMEEBHuWSbuWauujW/Ran0GXnGwRpdWgqcKiDrKRnTwwN+vsip0OQNKo0jTy6XlSzCGlOn1yAAT/AL4wQQHNUp6Ki0w2tZQGZlp8EDiUKCgP0j2wQQ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l-PL"/>
          </a:p>
        </p:txBody>
      </p:sp>
      <p:pic>
        <p:nvPicPr>
          <p:cNvPr id="10" name="Obraz 9" descr="pobrane.jpg"/>
          <p:cNvPicPr>
            <a:picLocks noChangeAspect="1"/>
          </p:cNvPicPr>
          <p:nvPr/>
        </p:nvPicPr>
        <p:blipFill>
          <a:blip r:embed="rId2" cstate="print"/>
          <a:stretch>
            <a:fillRect/>
          </a:stretch>
        </p:blipFill>
        <p:spPr>
          <a:xfrm>
            <a:off x="4427984" y="4941168"/>
            <a:ext cx="3546993" cy="569590"/>
          </a:xfrm>
          <a:prstGeom prst="rect">
            <a:avLst/>
          </a:prstGeom>
        </p:spPr>
      </p:pic>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2000"/>
                                        <p:tgtEl>
                                          <p:spTgt spid="10"/>
                                        </p:tgtEl>
                                      </p:cBhvr>
                                    </p:animEffect>
                                    <p:anim calcmode="lin" valueType="num">
                                      <p:cBhvr>
                                        <p:cTn id="8" dur="2000" fill="hold"/>
                                        <p:tgtEl>
                                          <p:spTgt spid="10"/>
                                        </p:tgtEl>
                                        <p:attrNameLst>
                                          <p:attrName>style.rotation</p:attrName>
                                        </p:attrNameLst>
                                      </p:cBhvr>
                                      <p:tavLst>
                                        <p:tav tm="0">
                                          <p:val>
                                            <p:fltVal val="720"/>
                                          </p:val>
                                        </p:tav>
                                        <p:tav tm="100000">
                                          <p:val>
                                            <p:fltVal val="0"/>
                                          </p:val>
                                        </p:tav>
                                      </p:tavLst>
                                    </p:anim>
                                    <p:anim calcmode="lin" valueType="num">
                                      <p:cBhvr>
                                        <p:cTn id="9" dur="2000" fill="hold"/>
                                        <p:tgtEl>
                                          <p:spTgt spid="10"/>
                                        </p:tgtEl>
                                        <p:attrNameLst>
                                          <p:attrName>ppt_h</p:attrName>
                                        </p:attrNameLst>
                                      </p:cBhvr>
                                      <p:tavLst>
                                        <p:tav tm="0">
                                          <p:val>
                                            <p:fltVal val="0"/>
                                          </p:val>
                                        </p:tav>
                                        <p:tav tm="100000">
                                          <p:val>
                                            <p:strVal val="#ppt_h"/>
                                          </p:val>
                                        </p:tav>
                                      </p:tavLst>
                                    </p:anim>
                                    <p:anim calcmode="lin" valueType="num">
                                      <p:cBhvr>
                                        <p:cTn id="10" dur="2000" fill="hold"/>
                                        <p:tgtEl>
                                          <p:spTgt spid="10"/>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algn="ctr">
              <a:buNone/>
            </a:pPr>
            <a:endParaRPr lang="pl-PL" dirty="0" smtClean="0"/>
          </a:p>
          <a:p>
            <a:pPr algn="ctr">
              <a:buNone/>
            </a:pPr>
            <a:r>
              <a:rPr lang="pl-PL" dirty="0" smtClean="0"/>
              <a:t>Korzystaliśmy ze źródeł:</a:t>
            </a:r>
          </a:p>
          <a:p>
            <a:pPr algn="ctr">
              <a:buNone/>
            </a:pPr>
            <a:endParaRPr lang="pl-PL" dirty="0" smtClean="0"/>
          </a:p>
          <a:p>
            <a:pPr algn="ctr">
              <a:buNone/>
            </a:pPr>
            <a:r>
              <a:rPr lang="pl-PL" dirty="0" err="1" smtClean="0"/>
              <a:t>wikipedia.org</a:t>
            </a:r>
            <a:endParaRPr lang="pl-PL" dirty="0"/>
          </a:p>
        </p:txBody>
      </p:sp>
      <p:sp>
        <p:nvSpPr>
          <p:cNvPr id="3" name="Tytuł 2"/>
          <p:cNvSpPr>
            <a:spLocks noGrp="1"/>
          </p:cNvSpPr>
          <p:nvPr>
            <p:ph type="title"/>
          </p:nvPr>
        </p:nvSpPr>
        <p:spPr/>
        <p:txBody>
          <a:bodyPr/>
          <a:lstStyle/>
          <a:p>
            <a:endParaRPr lang="pl-PL"/>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a:buNone/>
            </a:pPr>
            <a:r>
              <a:rPr lang="pl-PL" dirty="0" smtClean="0"/>
              <a:t>    </a:t>
            </a:r>
            <a:r>
              <a:rPr lang="pl-PL" sz="3600" dirty="0" smtClean="0"/>
              <a:t>Prezentacja Poloneza w wykonaniu Moniki </a:t>
            </a:r>
            <a:r>
              <a:rPr lang="pl-PL" sz="3600" dirty="0" err="1" smtClean="0"/>
              <a:t>Wsołek</a:t>
            </a:r>
            <a:r>
              <a:rPr lang="pl-PL" sz="3600" dirty="0" smtClean="0"/>
              <a:t>, Aleksandry Stec, Rafała Jankowskiego oraz Szymona Błażej</a:t>
            </a:r>
            <a:r>
              <a:rPr lang="pl-PL" dirty="0" smtClean="0"/>
              <a:t>.</a:t>
            </a:r>
          </a:p>
        </p:txBody>
      </p:sp>
    </p:spTree>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a:bodyPr>
          <a:lstStyle/>
          <a:p>
            <a:pPr algn="ctr">
              <a:buNone/>
            </a:pPr>
            <a:endParaRPr lang="pl-PL" sz="6000" dirty="0" smtClean="0"/>
          </a:p>
          <a:p>
            <a:pPr algn="ctr">
              <a:buNone/>
            </a:pPr>
            <a:r>
              <a:rPr lang="pl-PL" sz="6000" dirty="0" smtClean="0"/>
              <a:t>Dziękujemy za uwagę </a:t>
            </a:r>
            <a:r>
              <a:rPr lang="pl-PL" sz="6000" dirty="0" smtClean="0">
                <a:sym typeface="Wingdings" pitchFamily="2" charset="2"/>
              </a:rPr>
              <a:t></a:t>
            </a:r>
            <a:endParaRPr lang="pl-PL" sz="6000" dirty="0"/>
          </a:p>
        </p:txBody>
      </p:sp>
      <p:sp>
        <p:nvSpPr>
          <p:cNvPr id="3" name="Tytuł 2"/>
          <p:cNvSpPr>
            <a:spLocks noGrp="1"/>
          </p:cNvSpPr>
          <p:nvPr>
            <p:ph type="title"/>
          </p:nvPr>
        </p:nvSpPr>
        <p:spPr/>
        <p:txBody>
          <a:bodyPr/>
          <a:lstStyle/>
          <a:p>
            <a:endParaRPr lang="pl-PL"/>
          </a:p>
        </p:txBody>
      </p:sp>
    </p:spTree>
  </p:cSld>
  <p:clrMapOvr>
    <a:masterClrMapping/>
  </p:clrMapOvr>
  <p:transition>
    <p:push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ier">
  <a:themeElements>
    <a:clrScheme name="Papi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i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i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81</TotalTime>
  <Words>72</Words>
  <Application>Microsoft Office PowerPoint</Application>
  <PresentationFormat>Pokaz na ekranie (4:3)</PresentationFormat>
  <Paragraphs>14</Paragraphs>
  <Slides>6</Slides>
  <Notes>0</Notes>
  <HiddenSlides>0</HiddenSlides>
  <MMClips>0</MMClips>
  <ScaleCrop>false</ScaleCrop>
  <HeadingPairs>
    <vt:vector size="4" baseType="variant">
      <vt:variant>
        <vt:lpstr>Motyw</vt:lpstr>
      </vt:variant>
      <vt:variant>
        <vt:i4>1</vt:i4>
      </vt:variant>
      <vt:variant>
        <vt:lpstr>Tytuły slajdów</vt:lpstr>
      </vt:variant>
      <vt:variant>
        <vt:i4>6</vt:i4>
      </vt:variant>
    </vt:vector>
  </HeadingPairs>
  <TitlesOfParts>
    <vt:vector size="7" baseType="lpstr">
      <vt:lpstr>Papier</vt:lpstr>
      <vt:lpstr>Polonez</vt:lpstr>
      <vt:lpstr>Slajd 2</vt:lpstr>
      <vt:lpstr>Struktura</vt:lpstr>
      <vt:lpstr>Slajd 4</vt:lpstr>
      <vt:lpstr>Slajd 5</vt:lpstr>
      <vt:lpstr>Slajd 6</vt:lpstr>
    </vt:vector>
  </TitlesOfParts>
  <Company>Dom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Polonez</dc:title>
  <dc:creator>Gabi</dc:creator>
  <cp:lastModifiedBy>Gabi</cp:lastModifiedBy>
  <cp:revision>9</cp:revision>
  <dcterms:created xsi:type="dcterms:W3CDTF">2014-10-20T20:07:14Z</dcterms:created>
  <dcterms:modified xsi:type="dcterms:W3CDTF">2014-10-20T21:28:33Z</dcterms:modified>
</cp:coreProperties>
</file>